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7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D58C"/>
    <a:srgbClr val="737373"/>
    <a:srgbClr val="EE1361"/>
    <a:srgbClr val="169994"/>
    <a:srgbClr val="84CBBC"/>
    <a:srgbClr val="0088CC"/>
    <a:srgbClr val="44AA77"/>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019C9E-068B-44DB-ABA3-A8F8A328DBFD}" v="1" dt="2020-11-11T21:43:40.7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3292" autoAdjust="0"/>
    <p:restoredTop sz="94660"/>
  </p:normalViewPr>
  <p:slideViewPr>
    <p:cSldViewPr snapToGrid="0">
      <p:cViewPr varScale="1">
        <p:scale>
          <a:sx n="67" d="100"/>
          <a:sy n="67" d="100"/>
        </p:scale>
        <p:origin x="100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microsoft.com/office/2016/11/relationships/changesInfo" Target="changesInfos/changesInfo1.xml"/><Relationship Id="rId5" Type="http://schemas.openxmlformats.org/officeDocument/2006/relationships/slideMaster" Target="slideMasters/slideMaster1.xml"/><Relationship Id="rId10"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Louie" userId="d5342474-72ba-43be-97b8-1fa4ff689ba9" providerId="ADAL" clId="{0E9B7ED7-F7F3-489C-B8BC-D30D1C40A81A}"/>
    <pc:docChg chg="modSld modMainMaster">
      <pc:chgData name="David Louie" userId="d5342474-72ba-43be-97b8-1fa4ff689ba9" providerId="ADAL" clId="{0E9B7ED7-F7F3-489C-B8BC-D30D1C40A81A}" dt="2020-11-10T15:47:24.963" v="56" actId="14100"/>
      <pc:docMkLst>
        <pc:docMk/>
      </pc:docMkLst>
      <pc:sldChg chg="modSp mod">
        <pc:chgData name="David Louie" userId="d5342474-72ba-43be-97b8-1fa4ff689ba9" providerId="ADAL" clId="{0E9B7ED7-F7F3-489C-B8BC-D30D1C40A81A}" dt="2020-11-10T15:47:24.963" v="56" actId="14100"/>
        <pc:sldMkLst>
          <pc:docMk/>
          <pc:sldMk cId="3164954379" sldId="272"/>
        </pc:sldMkLst>
        <pc:spChg chg="mod">
          <ac:chgData name="David Louie" userId="d5342474-72ba-43be-97b8-1fa4ff689ba9" providerId="ADAL" clId="{0E9B7ED7-F7F3-489C-B8BC-D30D1C40A81A}" dt="2020-11-10T15:47:24.963" v="56" actId="14100"/>
          <ac:spMkLst>
            <pc:docMk/>
            <pc:sldMk cId="3164954379" sldId="272"/>
            <ac:spMk id="5" creationId="{79BB5611-C3C0-4018-A8B8-90AE6A516EF6}"/>
          </ac:spMkLst>
        </pc:spChg>
        <pc:spChg chg="mod">
          <ac:chgData name="David Louie" userId="d5342474-72ba-43be-97b8-1fa4ff689ba9" providerId="ADAL" clId="{0E9B7ED7-F7F3-489C-B8BC-D30D1C40A81A}" dt="2020-11-10T15:43:24.578" v="47" actId="20577"/>
          <ac:spMkLst>
            <pc:docMk/>
            <pc:sldMk cId="3164954379" sldId="272"/>
            <ac:spMk id="7" creationId="{AF2E54E3-0C00-6B4C-92F1-804A0BA0C869}"/>
          </ac:spMkLst>
        </pc:spChg>
        <pc:spChg chg="mod">
          <ac:chgData name="David Louie" userId="d5342474-72ba-43be-97b8-1fa4ff689ba9" providerId="ADAL" clId="{0E9B7ED7-F7F3-489C-B8BC-D30D1C40A81A}" dt="2020-11-10T15:46:02.619" v="49" actId="20577"/>
          <ac:spMkLst>
            <pc:docMk/>
            <pc:sldMk cId="3164954379" sldId="272"/>
            <ac:spMk id="13" creationId="{625B65AB-5667-4781-944F-9F0A3A0DF72A}"/>
          </ac:spMkLst>
        </pc:spChg>
        <pc:picChg chg="mod">
          <ac:chgData name="David Louie" userId="d5342474-72ba-43be-97b8-1fa4ff689ba9" providerId="ADAL" clId="{0E9B7ED7-F7F3-489C-B8BC-D30D1C40A81A}" dt="2020-11-10T15:42:46.005" v="45" actId="962"/>
          <ac:picMkLst>
            <pc:docMk/>
            <pc:sldMk cId="3164954379" sldId="272"/>
            <ac:picMk id="3" creationId="{1525A355-D20A-4966-A085-0B18C040604E}"/>
          </ac:picMkLst>
        </pc:picChg>
        <pc:picChg chg="mod">
          <ac:chgData name="David Louie" userId="d5342474-72ba-43be-97b8-1fa4ff689ba9" providerId="ADAL" clId="{0E9B7ED7-F7F3-489C-B8BC-D30D1C40A81A}" dt="2020-11-10T15:42:40.998" v="44" actId="962"/>
          <ac:picMkLst>
            <pc:docMk/>
            <pc:sldMk cId="3164954379" sldId="272"/>
            <ac:picMk id="16" creationId="{0F70E8C6-51E8-41C7-A682-F7E6F2C75503}"/>
          </ac:picMkLst>
        </pc:picChg>
      </pc:sldChg>
      <pc:sldMasterChg chg="modSldLayout">
        <pc:chgData name="David Louie" userId="d5342474-72ba-43be-97b8-1fa4ff689ba9" providerId="ADAL" clId="{0E9B7ED7-F7F3-489C-B8BC-D30D1C40A81A}" dt="2020-11-10T15:46:58.339" v="55" actId="1037"/>
        <pc:sldMasterMkLst>
          <pc:docMk/>
          <pc:sldMasterMk cId="4117860083" sldId="2147483648"/>
        </pc:sldMasterMkLst>
        <pc:sldLayoutChg chg="modSp mod">
          <pc:chgData name="David Louie" userId="d5342474-72ba-43be-97b8-1fa4ff689ba9" providerId="ADAL" clId="{0E9B7ED7-F7F3-489C-B8BC-D30D1C40A81A}" dt="2020-11-10T15:46:58.339" v="55" actId="1037"/>
          <pc:sldLayoutMkLst>
            <pc:docMk/>
            <pc:sldMasterMk cId="4117860083" sldId="2147483648"/>
            <pc:sldLayoutMk cId="1624916367" sldId="2147483660"/>
          </pc:sldLayoutMkLst>
          <pc:spChg chg="mod">
            <ac:chgData name="David Louie" userId="d5342474-72ba-43be-97b8-1fa4ff689ba9" providerId="ADAL" clId="{0E9B7ED7-F7F3-489C-B8BC-D30D1C40A81A}" dt="2020-11-10T15:46:58.339" v="55" actId="1037"/>
            <ac:spMkLst>
              <pc:docMk/>
              <pc:sldMasterMk cId="4117860083" sldId="2147483648"/>
              <pc:sldLayoutMk cId="1624916367" sldId="2147483660"/>
              <ac:spMk id="42" creationId="{B59E8476-D4FE-3D4F-9EC9-5DA909E29651}"/>
            </ac:spMkLst>
          </pc:spChg>
        </pc:sldLayoutChg>
      </pc:sldMasterChg>
    </pc:docChg>
  </pc:docChgLst>
  <pc:docChgLst>
    <pc:chgData name="Shawna" userId="dc8bc90a-520e-4727-a3d1-df799dbd36da" providerId="ADAL" clId="{52DEC88C-941B-4134-86F8-28242D1D7272}"/>
    <pc:docChg chg="undo redo custSel modSld">
      <pc:chgData name="Shawna" userId="dc8bc90a-520e-4727-a3d1-df799dbd36da" providerId="ADAL" clId="{52DEC88C-941B-4134-86F8-28242D1D7272}" dt="2020-11-05T19:25:38.407" v="54"/>
      <pc:docMkLst>
        <pc:docMk/>
      </pc:docMkLst>
      <pc:sldChg chg="modSp mod">
        <pc:chgData name="Shawna" userId="dc8bc90a-520e-4727-a3d1-df799dbd36da" providerId="ADAL" clId="{52DEC88C-941B-4134-86F8-28242D1D7272}" dt="2020-11-05T19:25:38.407" v="54"/>
        <pc:sldMkLst>
          <pc:docMk/>
          <pc:sldMk cId="3164954379" sldId="272"/>
        </pc:sldMkLst>
        <pc:spChg chg="mod">
          <ac:chgData name="Shawna" userId="dc8bc90a-520e-4727-a3d1-df799dbd36da" providerId="ADAL" clId="{52DEC88C-941B-4134-86F8-28242D1D7272}" dt="2020-11-05T19:24:52.171" v="41"/>
          <ac:spMkLst>
            <pc:docMk/>
            <pc:sldMk cId="3164954379" sldId="272"/>
            <ac:spMk id="2" creationId="{BAD9EA49-A71E-C84F-8D62-E3208D804C56}"/>
          </ac:spMkLst>
        </pc:spChg>
        <pc:spChg chg="mod">
          <ac:chgData name="Shawna" userId="dc8bc90a-520e-4727-a3d1-df799dbd36da" providerId="ADAL" clId="{52DEC88C-941B-4134-86F8-28242D1D7272}" dt="2020-11-05T19:25:05.592" v="45"/>
          <ac:spMkLst>
            <pc:docMk/>
            <pc:sldMk cId="3164954379" sldId="272"/>
            <ac:spMk id="4" creationId="{19786677-DC05-D543-909B-B7CA08E5BDC6}"/>
          </ac:spMkLst>
        </pc:spChg>
        <pc:spChg chg="mod">
          <ac:chgData name="Shawna" userId="dc8bc90a-520e-4727-a3d1-df799dbd36da" providerId="ADAL" clId="{52DEC88C-941B-4134-86F8-28242D1D7272}" dt="2020-11-05T19:25:17.076" v="48"/>
          <ac:spMkLst>
            <pc:docMk/>
            <pc:sldMk cId="3164954379" sldId="272"/>
            <ac:spMk id="5" creationId="{79BB5611-C3C0-4018-A8B8-90AE6A516EF6}"/>
          </ac:spMkLst>
        </pc:spChg>
        <pc:spChg chg="mod">
          <ac:chgData name="Shawna" userId="dc8bc90a-520e-4727-a3d1-df799dbd36da" providerId="ADAL" clId="{52DEC88C-941B-4134-86F8-28242D1D7272}" dt="2020-11-05T19:24:36.603" v="38"/>
          <ac:spMkLst>
            <pc:docMk/>
            <pc:sldMk cId="3164954379" sldId="272"/>
            <ac:spMk id="7" creationId="{AF2E54E3-0C00-6B4C-92F1-804A0BA0C869}"/>
          </ac:spMkLst>
        </pc:spChg>
        <pc:spChg chg="mod">
          <ac:chgData name="Shawna" userId="dc8bc90a-520e-4727-a3d1-df799dbd36da" providerId="ADAL" clId="{52DEC88C-941B-4134-86F8-28242D1D7272}" dt="2020-11-05T19:25:28.801" v="51"/>
          <ac:spMkLst>
            <pc:docMk/>
            <pc:sldMk cId="3164954379" sldId="272"/>
            <ac:spMk id="10" creationId="{D92923D2-685A-40B1-B068-BCD68BF66054}"/>
          </ac:spMkLst>
        </pc:spChg>
        <pc:spChg chg="mod">
          <ac:chgData name="Shawna" userId="dc8bc90a-520e-4727-a3d1-df799dbd36da" providerId="ADAL" clId="{52DEC88C-941B-4134-86F8-28242D1D7272}" dt="2020-11-05T19:25:38.407" v="54"/>
          <ac:spMkLst>
            <pc:docMk/>
            <pc:sldMk cId="3164954379" sldId="272"/>
            <ac:spMk id="13" creationId="{625B65AB-5667-4781-944F-9F0A3A0DF72A}"/>
          </ac:spMkLst>
        </pc:spChg>
        <pc:spChg chg="mod">
          <ac:chgData name="Shawna" userId="dc8bc90a-520e-4727-a3d1-df799dbd36da" providerId="ADAL" clId="{52DEC88C-941B-4134-86F8-28242D1D7272}" dt="2020-11-05T19:23:08.733" v="22" actId="208"/>
          <ac:spMkLst>
            <pc:docMk/>
            <pc:sldMk cId="3164954379" sldId="272"/>
            <ac:spMk id="14" creationId="{98D55D4A-6878-0C46-A8B8-53CF7DFE7AC6}"/>
          </ac:spMkLst>
        </pc:spChg>
        <pc:picChg chg="mod">
          <ac:chgData name="Shawna" userId="dc8bc90a-520e-4727-a3d1-df799dbd36da" providerId="ADAL" clId="{52DEC88C-941B-4134-86F8-28242D1D7272}" dt="2020-11-05T19:20:29.278" v="1" actId="14826"/>
          <ac:picMkLst>
            <pc:docMk/>
            <pc:sldMk cId="3164954379" sldId="272"/>
            <ac:picMk id="3" creationId="{1525A355-D20A-4966-A085-0B18C040604E}"/>
          </ac:picMkLst>
        </pc:picChg>
        <pc:picChg chg="mod">
          <ac:chgData name="Shawna" userId="dc8bc90a-520e-4727-a3d1-df799dbd36da" providerId="ADAL" clId="{52DEC88C-941B-4134-86F8-28242D1D7272}" dt="2020-11-05T19:20:45.855" v="3" actId="14826"/>
          <ac:picMkLst>
            <pc:docMk/>
            <pc:sldMk cId="3164954379" sldId="272"/>
            <ac:picMk id="16" creationId="{0F70E8C6-51E8-41C7-A682-F7E6F2C75503}"/>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EBFD1-E7FE-4AA6-AF05-FF28FB7450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144F90-2851-47B5-955A-6AB8400A64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3EB5898-AF5C-4234-ADD9-FF223B6468EE}"/>
              </a:ext>
            </a:extLst>
          </p:cNvPr>
          <p:cNvSpPr>
            <a:spLocks noGrp="1"/>
          </p:cNvSpPr>
          <p:nvPr>
            <p:ph type="dt" sz="half" idx="10"/>
          </p:nvPr>
        </p:nvSpPr>
        <p:spPr/>
        <p:txBody>
          <a:bodyPr/>
          <a:lstStyle/>
          <a:p>
            <a:fld id="{363E8AA8-AA57-4022-B85F-9F6D9B0FC79A}" type="datetimeFigureOut">
              <a:rPr lang="en-US" smtClean="0"/>
              <a:t>11/11/2020</a:t>
            </a:fld>
            <a:endParaRPr lang="en-US"/>
          </a:p>
        </p:txBody>
      </p:sp>
      <p:sp>
        <p:nvSpPr>
          <p:cNvPr id="5" name="Footer Placeholder 4">
            <a:extLst>
              <a:ext uri="{FF2B5EF4-FFF2-40B4-BE49-F238E27FC236}">
                <a16:creationId xmlns:a16="http://schemas.microsoft.com/office/drawing/2014/main" id="{93107DF1-C9EF-4836-8B75-47B0928F14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6E2049-0933-47A5-A68E-D78E6ED6751C}"/>
              </a:ext>
            </a:extLst>
          </p:cNvPr>
          <p:cNvSpPr>
            <a:spLocks noGrp="1"/>
          </p:cNvSpPr>
          <p:nvPr>
            <p:ph type="sldNum" sz="quarter" idx="12"/>
          </p:nvPr>
        </p:nvSpPr>
        <p:spPr/>
        <p:txBody>
          <a:bodyPr/>
          <a:lstStyle/>
          <a:p>
            <a:fld id="{D353A11D-F930-4202-812D-AE219D66A007}" type="slidenum">
              <a:rPr lang="en-US" smtClean="0"/>
              <a:t>‹#›</a:t>
            </a:fld>
            <a:endParaRPr lang="en-US"/>
          </a:p>
        </p:txBody>
      </p:sp>
    </p:spTree>
    <p:extLst>
      <p:ext uri="{BB962C8B-B14F-4D97-AF65-F5344CB8AC3E}">
        <p14:creationId xmlns:p14="http://schemas.microsoft.com/office/powerpoint/2010/main" val="447728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8F772-BE99-450F-B12C-2DDCFF05051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B68490B-3E1B-4D59-889F-B6CC0A6291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B72BF7-308C-423D-8822-9F571BF06A20}"/>
              </a:ext>
            </a:extLst>
          </p:cNvPr>
          <p:cNvSpPr>
            <a:spLocks noGrp="1"/>
          </p:cNvSpPr>
          <p:nvPr>
            <p:ph type="dt" sz="half" idx="10"/>
          </p:nvPr>
        </p:nvSpPr>
        <p:spPr/>
        <p:txBody>
          <a:bodyPr/>
          <a:lstStyle/>
          <a:p>
            <a:fld id="{363E8AA8-AA57-4022-B85F-9F6D9B0FC79A}" type="datetimeFigureOut">
              <a:rPr lang="en-US" smtClean="0"/>
              <a:t>11/11/2020</a:t>
            </a:fld>
            <a:endParaRPr lang="en-US"/>
          </a:p>
        </p:txBody>
      </p:sp>
      <p:sp>
        <p:nvSpPr>
          <p:cNvPr id="5" name="Footer Placeholder 4">
            <a:extLst>
              <a:ext uri="{FF2B5EF4-FFF2-40B4-BE49-F238E27FC236}">
                <a16:creationId xmlns:a16="http://schemas.microsoft.com/office/drawing/2014/main" id="{BEACE5F9-906A-4243-92CD-A4DDD4B8B1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9C2E71-3E47-4FBB-9534-56C223C5B83E}"/>
              </a:ext>
            </a:extLst>
          </p:cNvPr>
          <p:cNvSpPr>
            <a:spLocks noGrp="1"/>
          </p:cNvSpPr>
          <p:nvPr>
            <p:ph type="sldNum" sz="quarter" idx="12"/>
          </p:nvPr>
        </p:nvSpPr>
        <p:spPr/>
        <p:txBody>
          <a:bodyPr/>
          <a:lstStyle/>
          <a:p>
            <a:fld id="{D353A11D-F930-4202-812D-AE219D66A007}" type="slidenum">
              <a:rPr lang="en-US" smtClean="0"/>
              <a:t>‹#›</a:t>
            </a:fld>
            <a:endParaRPr lang="en-US"/>
          </a:p>
        </p:txBody>
      </p:sp>
    </p:spTree>
    <p:extLst>
      <p:ext uri="{BB962C8B-B14F-4D97-AF65-F5344CB8AC3E}">
        <p14:creationId xmlns:p14="http://schemas.microsoft.com/office/powerpoint/2010/main" val="3646840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F9CD99-07D2-4247-88A3-1591C4BF739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F8ACD42-7D88-4D23-AB23-ED79B4EB83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3F0CF8-B9A5-491B-B327-97C384E69F93}"/>
              </a:ext>
            </a:extLst>
          </p:cNvPr>
          <p:cNvSpPr>
            <a:spLocks noGrp="1"/>
          </p:cNvSpPr>
          <p:nvPr>
            <p:ph type="dt" sz="half" idx="10"/>
          </p:nvPr>
        </p:nvSpPr>
        <p:spPr/>
        <p:txBody>
          <a:bodyPr/>
          <a:lstStyle/>
          <a:p>
            <a:fld id="{363E8AA8-AA57-4022-B85F-9F6D9B0FC79A}" type="datetimeFigureOut">
              <a:rPr lang="en-US" smtClean="0"/>
              <a:t>11/11/2020</a:t>
            </a:fld>
            <a:endParaRPr lang="en-US"/>
          </a:p>
        </p:txBody>
      </p:sp>
      <p:sp>
        <p:nvSpPr>
          <p:cNvPr id="5" name="Footer Placeholder 4">
            <a:extLst>
              <a:ext uri="{FF2B5EF4-FFF2-40B4-BE49-F238E27FC236}">
                <a16:creationId xmlns:a16="http://schemas.microsoft.com/office/drawing/2014/main" id="{B667FBCF-6FD3-4D34-9261-67A80DE9F6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C72D77-E10F-41DC-A18D-EC9DD3F766C8}"/>
              </a:ext>
            </a:extLst>
          </p:cNvPr>
          <p:cNvSpPr>
            <a:spLocks noGrp="1"/>
          </p:cNvSpPr>
          <p:nvPr>
            <p:ph type="sldNum" sz="quarter" idx="12"/>
          </p:nvPr>
        </p:nvSpPr>
        <p:spPr/>
        <p:txBody>
          <a:bodyPr/>
          <a:lstStyle/>
          <a:p>
            <a:fld id="{D353A11D-F930-4202-812D-AE219D66A007}" type="slidenum">
              <a:rPr lang="en-US" smtClean="0"/>
              <a:t>‹#›</a:t>
            </a:fld>
            <a:endParaRPr lang="en-US"/>
          </a:p>
        </p:txBody>
      </p:sp>
    </p:spTree>
    <p:extLst>
      <p:ext uri="{BB962C8B-B14F-4D97-AF65-F5344CB8AC3E}">
        <p14:creationId xmlns:p14="http://schemas.microsoft.com/office/powerpoint/2010/main" val="30081560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orizontal">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AB207AD-DEAE-154A-A901-6FD356CDE8A4}"/>
              </a:ext>
            </a:extLst>
          </p:cNvPr>
          <p:cNvSpPr/>
          <p:nvPr userDrawn="1"/>
        </p:nvSpPr>
        <p:spPr>
          <a:xfrm>
            <a:off x="2961411" y="2900218"/>
            <a:ext cx="9230589" cy="1806514"/>
          </a:xfrm>
          <a:prstGeom prst="rect">
            <a:avLst/>
          </a:prstGeom>
          <a:solidFill>
            <a:schemeClr val="bg1">
              <a:lumMod val="9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Graphic 18">
            <a:extLst>
              <a:ext uri="{FF2B5EF4-FFF2-40B4-BE49-F238E27FC236}">
                <a16:creationId xmlns:a16="http://schemas.microsoft.com/office/drawing/2014/main" id="{CC7BF76F-4846-4D42-BB24-41761B40107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56270" y="6299345"/>
            <a:ext cx="1554480" cy="333103"/>
          </a:xfrm>
          <a:prstGeom prst="rect">
            <a:avLst/>
          </a:prstGeom>
        </p:spPr>
      </p:pic>
      <p:sp>
        <p:nvSpPr>
          <p:cNvPr id="25" name="TextBox 24">
            <a:extLst>
              <a:ext uri="{FF2B5EF4-FFF2-40B4-BE49-F238E27FC236}">
                <a16:creationId xmlns:a16="http://schemas.microsoft.com/office/drawing/2014/main" id="{F5F6FC98-BF54-8E4B-ADCE-416C088B5FD5}"/>
              </a:ext>
            </a:extLst>
          </p:cNvPr>
          <p:cNvSpPr txBox="1"/>
          <p:nvPr userDrawn="1"/>
        </p:nvSpPr>
        <p:spPr>
          <a:xfrm>
            <a:off x="3268758" y="4875180"/>
            <a:ext cx="1905338" cy="215444"/>
          </a:xfrm>
          <a:prstGeom prst="rect">
            <a:avLst/>
          </a:prstGeom>
          <a:noFill/>
          <a:ln>
            <a:noFill/>
          </a:ln>
        </p:spPr>
        <p:txBody>
          <a:bodyPr wrap="square" lIns="0" tIns="0" rIns="0" bIns="0" rtlCol="0" anchor="ctr" anchorCtr="0">
            <a:spAutoFit/>
          </a:bodyPr>
          <a:lstStyle/>
          <a:p>
            <a:r>
              <a:rPr lang="en-US" sz="1400">
                <a:solidFill>
                  <a:schemeClr val="bg1">
                    <a:lumMod val="50000"/>
                  </a:schemeClr>
                </a:solidFill>
                <a:latin typeface="Segoe UI Light" panose="020B0502040204020203" pitchFamily="34" charset="0"/>
                <a:cs typeface="Segoe UI Light" panose="020B0502040204020203" pitchFamily="34" charset="0"/>
              </a:rPr>
              <a:t>Situation:</a:t>
            </a:r>
            <a:endParaRPr lang="en-US" sz="1400">
              <a:solidFill>
                <a:schemeClr val="bg1">
                  <a:lumMod val="50000"/>
                </a:schemeClr>
              </a:solidFill>
            </a:endParaRPr>
          </a:p>
        </p:txBody>
      </p:sp>
      <p:sp>
        <p:nvSpPr>
          <p:cNvPr id="27" name="Text Placeholder 24">
            <a:extLst>
              <a:ext uri="{FF2B5EF4-FFF2-40B4-BE49-F238E27FC236}">
                <a16:creationId xmlns:a16="http://schemas.microsoft.com/office/drawing/2014/main" id="{CEABE899-10A3-484A-9A5F-6B1D4CB09EA4}"/>
              </a:ext>
            </a:extLst>
          </p:cNvPr>
          <p:cNvSpPr>
            <a:spLocks noGrp="1"/>
          </p:cNvSpPr>
          <p:nvPr>
            <p:ph type="body" sz="quarter" idx="10"/>
          </p:nvPr>
        </p:nvSpPr>
        <p:spPr>
          <a:xfrm>
            <a:off x="3268758" y="3460224"/>
            <a:ext cx="8643841" cy="830262"/>
          </a:xfrm>
          <a:prstGeom prst="rect">
            <a:avLst/>
          </a:prstGeom>
        </p:spPr>
        <p:txBody>
          <a:bodyPr lIns="0" tIns="0" rIns="0" bIns="0" anchor="b" anchorCtr="0"/>
          <a:lstStyle>
            <a:lvl1pPr marL="0" indent="0">
              <a:lnSpc>
                <a:spcPct val="100000"/>
              </a:lnSpc>
              <a:buNone/>
              <a:defRPr sz="1800" b="0" i="0">
                <a:latin typeface="Segoe UI" panose="020B0502040204020203" pitchFamily="34" charset="0"/>
                <a:cs typeface="Segoe UI" panose="020B0502040204020203" pitchFamily="34" charset="0"/>
              </a:defRPr>
            </a:lvl1pPr>
          </a:lstStyle>
          <a:p>
            <a:pPr lvl="0"/>
            <a:endParaRPr lang="en-US"/>
          </a:p>
        </p:txBody>
      </p:sp>
      <p:sp>
        <p:nvSpPr>
          <p:cNvPr id="28" name="Text Placeholder 28">
            <a:extLst>
              <a:ext uri="{FF2B5EF4-FFF2-40B4-BE49-F238E27FC236}">
                <a16:creationId xmlns:a16="http://schemas.microsoft.com/office/drawing/2014/main" id="{E03D0DEC-BC71-A445-A3E5-9B83B80381D9}"/>
              </a:ext>
            </a:extLst>
          </p:cNvPr>
          <p:cNvSpPr>
            <a:spLocks noGrp="1"/>
          </p:cNvSpPr>
          <p:nvPr>
            <p:ph type="body" sz="quarter" idx="12"/>
          </p:nvPr>
        </p:nvSpPr>
        <p:spPr>
          <a:xfrm>
            <a:off x="3268758" y="5162439"/>
            <a:ext cx="2560320" cy="1470009"/>
          </a:xfrm>
          <a:prstGeom prst="rect">
            <a:avLst/>
          </a:prstGeom>
        </p:spPr>
        <p:txBody>
          <a:bodyPr lIns="0" tIns="0" rIns="0" bIns="0"/>
          <a:lstStyle>
            <a:lvl1pPr marL="0" indent="0">
              <a:lnSpc>
                <a:spcPct val="100000"/>
              </a:lnSpc>
              <a:buNone/>
              <a:defRPr sz="1300" b="0" i="0">
                <a:latin typeface="Segoe UI Semilight" panose="020B0402040204020203" pitchFamily="34" charset="0"/>
                <a:cs typeface="Segoe UI Semilight" panose="020B0402040204020203" pitchFamily="34" charset="0"/>
              </a:defRPr>
            </a:lvl1pPr>
          </a:lstStyle>
          <a:p>
            <a:pPr lvl="0"/>
            <a:endParaRPr lang="en-US"/>
          </a:p>
        </p:txBody>
      </p:sp>
      <p:sp>
        <p:nvSpPr>
          <p:cNvPr id="37" name="Text Placeholder 24">
            <a:extLst>
              <a:ext uri="{FF2B5EF4-FFF2-40B4-BE49-F238E27FC236}">
                <a16:creationId xmlns:a16="http://schemas.microsoft.com/office/drawing/2014/main" id="{F5AC1971-A820-D44B-949E-127EE4381960}"/>
              </a:ext>
            </a:extLst>
          </p:cNvPr>
          <p:cNvSpPr>
            <a:spLocks noGrp="1"/>
          </p:cNvSpPr>
          <p:nvPr>
            <p:ph type="body" sz="quarter" idx="11"/>
          </p:nvPr>
        </p:nvSpPr>
        <p:spPr>
          <a:xfrm>
            <a:off x="3268757" y="4423180"/>
            <a:ext cx="8643841" cy="158979"/>
          </a:xfrm>
          <a:prstGeom prst="rect">
            <a:avLst/>
          </a:prstGeom>
        </p:spPr>
        <p:txBody>
          <a:bodyPr lIns="0" tIns="0" rIns="0" bIns="0"/>
          <a:lstStyle>
            <a:lvl1pPr marL="0" indent="0">
              <a:buNone/>
              <a:defRPr sz="1000" b="0" i="0">
                <a:solidFill>
                  <a:schemeClr val="bg1">
                    <a:lumMod val="50000"/>
                  </a:schemeClr>
                </a:solidFill>
                <a:latin typeface="Segoe UI Semilight" panose="020B0402040204020203" pitchFamily="34" charset="0"/>
                <a:cs typeface="Segoe UI Semilight" panose="020B0402040204020203" pitchFamily="34" charset="0"/>
              </a:defRPr>
            </a:lvl1pPr>
          </a:lstStyle>
          <a:p>
            <a:pPr lvl="0"/>
            <a:endParaRPr lang="en-US"/>
          </a:p>
        </p:txBody>
      </p:sp>
      <p:sp>
        <p:nvSpPr>
          <p:cNvPr id="42" name="TextBox 41">
            <a:extLst>
              <a:ext uri="{FF2B5EF4-FFF2-40B4-BE49-F238E27FC236}">
                <a16:creationId xmlns:a16="http://schemas.microsoft.com/office/drawing/2014/main" id="{B59E8476-D4FE-3D4F-9EC9-5DA909E29651}"/>
              </a:ext>
            </a:extLst>
          </p:cNvPr>
          <p:cNvSpPr txBox="1"/>
          <p:nvPr userDrawn="1"/>
        </p:nvSpPr>
        <p:spPr>
          <a:xfrm>
            <a:off x="6198621" y="4875180"/>
            <a:ext cx="1905338" cy="215444"/>
          </a:xfrm>
          <a:prstGeom prst="rect">
            <a:avLst/>
          </a:prstGeom>
          <a:noFill/>
          <a:ln>
            <a:noFill/>
          </a:ln>
        </p:spPr>
        <p:txBody>
          <a:bodyPr wrap="square" lIns="0" tIns="0" rIns="0" bIns="0" rtlCol="0" anchor="ctr" anchorCtr="0">
            <a:spAutoFit/>
          </a:bodyPr>
          <a:lstStyle/>
          <a:p>
            <a:r>
              <a:rPr lang="en-US" sz="1400" dirty="0">
                <a:solidFill>
                  <a:schemeClr val="bg1">
                    <a:lumMod val="50000"/>
                  </a:schemeClr>
                </a:solidFill>
                <a:latin typeface="Segoe UI Light" panose="020B0502040204020203" pitchFamily="34" charset="0"/>
                <a:cs typeface="Segoe UI Light" panose="020B0502040204020203" pitchFamily="34" charset="0"/>
              </a:rPr>
              <a:t>Solution:</a:t>
            </a:r>
            <a:endParaRPr lang="en-US" sz="1400" dirty="0">
              <a:solidFill>
                <a:schemeClr val="bg1">
                  <a:lumMod val="50000"/>
                </a:schemeClr>
              </a:solidFill>
            </a:endParaRPr>
          </a:p>
        </p:txBody>
      </p:sp>
      <p:sp>
        <p:nvSpPr>
          <p:cNvPr id="43" name="Text Placeholder 28">
            <a:extLst>
              <a:ext uri="{FF2B5EF4-FFF2-40B4-BE49-F238E27FC236}">
                <a16:creationId xmlns:a16="http://schemas.microsoft.com/office/drawing/2014/main" id="{847B54F4-C98A-7F4F-8633-A67212D37E3D}"/>
              </a:ext>
            </a:extLst>
          </p:cNvPr>
          <p:cNvSpPr>
            <a:spLocks noGrp="1"/>
          </p:cNvSpPr>
          <p:nvPr>
            <p:ph type="body" sz="quarter" idx="21"/>
          </p:nvPr>
        </p:nvSpPr>
        <p:spPr>
          <a:xfrm>
            <a:off x="6135863" y="5162439"/>
            <a:ext cx="2286000" cy="1470009"/>
          </a:xfrm>
          <a:prstGeom prst="rect">
            <a:avLst/>
          </a:prstGeom>
        </p:spPr>
        <p:txBody>
          <a:bodyPr lIns="0" tIns="0" rIns="0" bIns="0"/>
          <a:lstStyle>
            <a:lvl1pPr marL="0" indent="0">
              <a:lnSpc>
                <a:spcPct val="100000"/>
              </a:lnSpc>
              <a:buNone/>
              <a:defRPr sz="1300" b="0" i="0">
                <a:latin typeface="Segoe UI Semilight" panose="020B0402040204020203" pitchFamily="34" charset="0"/>
                <a:cs typeface="Segoe UI Semilight" panose="020B0402040204020203" pitchFamily="34" charset="0"/>
              </a:defRPr>
            </a:lvl1pPr>
          </a:lstStyle>
          <a:p>
            <a:pPr lvl="0"/>
            <a:endParaRPr lang="en-US"/>
          </a:p>
        </p:txBody>
      </p:sp>
      <p:sp>
        <p:nvSpPr>
          <p:cNvPr id="44" name="TextBox 43">
            <a:extLst>
              <a:ext uri="{FF2B5EF4-FFF2-40B4-BE49-F238E27FC236}">
                <a16:creationId xmlns:a16="http://schemas.microsoft.com/office/drawing/2014/main" id="{B1EBCCF4-5394-C04F-AA62-05007544FC0C}"/>
              </a:ext>
            </a:extLst>
          </p:cNvPr>
          <p:cNvSpPr txBox="1"/>
          <p:nvPr userDrawn="1"/>
        </p:nvSpPr>
        <p:spPr>
          <a:xfrm>
            <a:off x="8885828" y="4875180"/>
            <a:ext cx="1905338" cy="215444"/>
          </a:xfrm>
          <a:prstGeom prst="rect">
            <a:avLst/>
          </a:prstGeom>
          <a:noFill/>
          <a:ln>
            <a:noFill/>
          </a:ln>
        </p:spPr>
        <p:txBody>
          <a:bodyPr wrap="square" lIns="0" tIns="0" rIns="0" bIns="0" rtlCol="0" anchor="ctr" anchorCtr="0">
            <a:spAutoFit/>
          </a:bodyPr>
          <a:lstStyle/>
          <a:p>
            <a:r>
              <a:rPr lang="en-US" sz="1400" dirty="0">
                <a:solidFill>
                  <a:schemeClr val="bg1">
                    <a:lumMod val="50000"/>
                  </a:schemeClr>
                </a:solidFill>
                <a:latin typeface="Segoe UI Light" panose="020B0502040204020203" pitchFamily="34" charset="0"/>
                <a:cs typeface="Segoe UI Light" panose="020B0502040204020203" pitchFamily="34" charset="0"/>
              </a:rPr>
              <a:t>Impact:</a:t>
            </a:r>
            <a:endParaRPr lang="en-US" sz="1400" dirty="0">
              <a:solidFill>
                <a:schemeClr val="bg1">
                  <a:lumMod val="50000"/>
                </a:schemeClr>
              </a:solidFill>
            </a:endParaRPr>
          </a:p>
        </p:txBody>
      </p:sp>
      <p:sp>
        <p:nvSpPr>
          <p:cNvPr id="45" name="Text Placeholder 28">
            <a:extLst>
              <a:ext uri="{FF2B5EF4-FFF2-40B4-BE49-F238E27FC236}">
                <a16:creationId xmlns:a16="http://schemas.microsoft.com/office/drawing/2014/main" id="{817B977B-57E9-154C-AA12-E0B3A70688DF}"/>
              </a:ext>
            </a:extLst>
          </p:cNvPr>
          <p:cNvSpPr>
            <a:spLocks noGrp="1"/>
          </p:cNvSpPr>
          <p:nvPr>
            <p:ph type="body" sz="quarter" idx="22"/>
          </p:nvPr>
        </p:nvSpPr>
        <p:spPr>
          <a:xfrm>
            <a:off x="8869969" y="5162439"/>
            <a:ext cx="3017520" cy="1470009"/>
          </a:xfrm>
          <a:prstGeom prst="rect">
            <a:avLst/>
          </a:prstGeom>
        </p:spPr>
        <p:txBody>
          <a:bodyPr lIns="0" tIns="0" rIns="0" bIns="0"/>
          <a:lstStyle>
            <a:lvl1pPr marL="0" indent="0">
              <a:lnSpc>
                <a:spcPct val="100000"/>
              </a:lnSpc>
              <a:buNone/>
              <a:defRPr sz="1300" b="0" i="0">
                <a:latin typeface="Segoe UI Semilight" panose="020B0402040204020203" pitchFamily="34" charset="0"/>
                <a:cs typeface="Segoe UI Semilight" panose="020B0402040204020203" pitchFamily="34" charset="0"/>
              </a:defRPr>
            </a:lvl1pPr>
          </a:lstStyle>
          <a:p>
            <a:pPr lvl="0"/>
            <a:endParaRPr lang="en-US" dirty="0"/>
          </a:p>
        </p:txBody>
      </p:sp>
      <p:sp>
        <p:nvSpPr>
          <p:cNvPr id="5" name="Picture Placeholder 4">
            <a:extLst>
              <a:ext uri="{FF2B5EF4-FFF2-40B4-BE49-F238E27FC236}">
                <a16:creationId xmlns:a16="http://schemas.microsoft.com/office/drawing/2014/main" id="{3D70BBFF-3B0B-644F-878A-E178AF5B45E4}"/>
              </a:ext>
            </a:extLst>
          </p:cNvPr>
          <p:cNvSpPr>
            <a:spLocks noGrp="1" noChangeAspect="1"/>
          </p:cNvSpPr>
          <p:nvPr>
            <p:ph type="pic" sz="quarter" idx="23" hasCustomPrompt="1"/>
          </p:nvPr>
        </p:nvSpPr>
        <p:spPr>
          <a:xfrm>
            <a:off x="401737" y="436245"/>
            <a:ext cx="2103120" cy="2103120"/>
          </a:xfrm>
          <a:prstGeom prst="rect">
            <a:avLst/>
          </a:prstGeom>
        </p:spPr>
        <p:txBody>
          <a:bodyPr/>
          <a:lstStyle>
            <a:lvl1pPr marL="0" indent="0">
              <a:buNone/>
              <a:defRPr/>
            </a:lvl1pPr>
          </a:lstStyle>
          <a:p>
            <a:r>
              <a:rPr lang="en-US"/>
              <a:t>Logo</a:t>
            </a:r>
          </a:p>
        </p:txBody>
      </p:sp>
      <p:sp>
        <p:nvSpPr>
          <p:cNvPr id="24" name="Picture Placeholder 6">
            <a:extLst>
              <a:ext uri="{FF2B5EF4-FFF2-40B4-BE49-F238E27FC236}">
                <a16:creationId xmlns:a16="http://schemas.microsoft.com/office/drawing/2014/main" id="{3C57D4FA-1216-4944-BBF6-C83155F9ED20}"/>
              </a:ext>
            </a:extLst>
          </p:cNvPr>
          <p:cNvSpPr>
            <a:spLocks noGrp="1" noChangeAspect="1"/>
          </p:cNvSpPr>
          <p:nvPr>
            <p:ph type="pic" sz="quarter" idx="24" hasCustomPrompt="1"/>
          </p:nvPr>
        </p:nvSpPr>
        <p:spPr>
          <a:xfrm>
            <a:off x="2960688" y="0"/>
            <a:ext cx="9235440" cy="3292475"/>
          </a:xfrm>
          <a:prstGeom prst="rect">
            <a:avLst/>
          </a:prstGeom>
        </p:spPr>
        <p:txBody>
          <a:bodyPr/>
          <a:lstStyle>
            <a:lvl1pPr marL="0" indent="0">
              <a:buNone/>
              <a:defRPr/>
            </a:lvl1pPr>
          </a:lstStyle>
          <a:p>
            <a:r>
              <a:rPr lang="en-US"/>
              <a:t>Horizontal banner image</a:t>
            </a:r>
          </a:p>
        </p:txBody>
      </p:sp>
      <p:sp>
        <p:nvSpPr>
          <p:cNvPr id="17" name="Text Placeholder 44">
            <a:extLst>
              <a:ext uri="{FF2B5EF4-FFF2-40B4-BE49-F238E27FC236}">
                <a16:creationId xmlns:a16="http://schemas.microsoft.com/office/drawing/2014/main" id="{7EE6957E-64E7-4044-BFE8-2BF3980E5126}"/>
              </a:ext>
            </a:extLst>
          </p:cNvPr>
          <p:cNvSpPr>
            <a:spLocks noGrp="1"/>
          </p:cNvSpPr>
          <p:nvPr>
            <p:ph type="body" sz="quarter" idx="18"/>
          </p:nvPr>
        </p:nvSpPr>
        <p:spPr>
          <a:xfrm>
            <a:off x="310297" y="3596575"/>
            <a:ext cx="2286000" cy="2397826"/>
          </a:xfrm>
          <a:prstGeom prst="rect">
            <a:avLst/>
          </a:prstGeom>
        </p:spPr>
        <p:txBody>
          <a:bodyPr lIns="0" tIns="0" rIns="0" bIns="0" anchor="b" anchorCtr="0"/>
          <a:lstStyle>
            <a:lvl1pPr marL="0" indent="0">
              <a:lnSpc>
                <a:spcPct val="100000"/>
              </a:lnSpc>
              <a:buNone/>
              <a:defRPr sz="1000" b="1" i="0">
                <a:solidFill>
                  <a:schemeClr val="bg1">
                    <a:lumMod val="50000"/>
                  </a:schemeClr>
                </a:solidFill>
                <a:latin typeface="Segoe UI Semibold" panose="020B0502040204020203" pitchFamily="34" charset="0"/>
                <a:cs typeface="Segoe UI Semibold" panose="020B0502040204020203" pitchFamily="34" charset="0"/>
              </a:defRPr>
            </a:lvl1pPr>
          </a:lstStyle>
          <a:p>
            <a:pPr lvl="0"/>
            <a:endParaRPr lang="en-US" dirty="0"/>
          </a:p>
        </p:txBody>
      </p:sp>
    </p:spTree>
    <p:extLst>
      <p:ext uri="{BB962C8B-B14F-4D97-AF65-F5344CB8AC3E}">
        <p14:creationId xmlns:p14="http://schemas.microsoft.com/office/powerpoint/2010/main" val="1624916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EAF2A-FD5A-4A36-A0F8-B0ADBED0C6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40E34A-0132-470E-9976-533603A2AB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FA6937-0BCB-4FC2-97C3-49C96BCB7695}"/>
              </a:ext>
            </a:extLst>
          </p:cNvPr>
          <p:cNvSpPr>
            <a:spLocks noGrp="1"/>
          </p:cNvSpPr>
          <p:nvPr>
            <p:ph type="dt" sz="half" idx="10"/>
          </p:nvPr>
        </p:nvSpPr>
        <p:spPr/>
        <p:txBody>
          <a:bodyPr/>
          <a:lstStyle/>
          <a:p>
            <a:fld id="{363E8AA8-AA57-4022-B85F-9F6D9B0FC79A}" type="datetimeFigureOut">
              <a:rPr lang="en-US" smtClean="0"/>
              <a:t>11/11/2020</a:t>
            </a:fld>
            <a:endParaRPr lang="en-US"/>
          </a:p>
        </p:txBody>
      </p:sp>
      <p:sp>
        <p:nvSpPr>
          <p:cNvPr id="5" name="Footer Placeholder 4">
            <a:extLst>
              <a:ext uri="{FF2B5EF4-FFF2-40B4-BE49-F238E27FC236}">
                <a16:creationId xmlns:a16="http://schemas.microsoft.com/office/drawing/2014/main" id="{1B03D874-81D1-48E8-9BF9-AB37219175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91D9D4-920D-4DBC-9E3B-24F0ECCE2A1E}"/>
              </a:ext>
            </a:extLst>
          </p:cNvPr>
          <p:cNvSpPr>
            <a:spLocks noGrp="1"/>
          </p:cNvSpPr>
          <p:nvPr>
            <p:ph type="sldNum" sz="quarter" idx="12"/>
          </p:nvPr>
        </p:nvSpPr>
        <p:spPr/>
        <p:txBody>
          <a:bodyPr/>
          <a:lstStyle/>
          <a:p>
            <a:fld id="{D353A11D-F930-4202-812D-AE219D66A007}" type="slidenum">
              <a:rPr lang="en-US" smtClean="0"/>
              <a:t>‹#›</a:t>
            </a:fld>
            <a:endParaRPr lang="en-US"/>
          </a:p>
        </p:txBody>
      </p:sp>
    </p:spTree>
    <p:extLst>
      <p:ext uri="{BB962C8B-B14F-4D97-AF65-F5344CB8AC3E}">
        <p14:creationId xmlns:p14="http://schemas.microsoft.com/office/powerpoint/2010/main" val="3242285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92B6F-E421-4B73-952A-1BB2A33D93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E70D12-0CD8-431B-A6FB-C62AFC355B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E7B4B28-4640-4965-A4C9-1458CC789C47}"/>
              </a:ext>
            </a:extLst>
          </p:cNvPr>
          <p:cNvSpPr>
            <a:spLocks noGrp="1"/>
          </p:cNvSpPr>
          <p:nvPr>
            <p:ph type="dt" sz="half" idx="10"/>
          </p:nvPr>
        </p:nvSpPr>
        <p:spPr/>
        <p:txBody>
          <a:bodyPr/>
          <a:lstStyle/>
          <a:p>
            <a:fld id="{363E8AA8-AA57-4022-B85F-9F6D9B0FC79A}" type="datetimeFigureOut">
              <a:rPr lang="en-US" smtClean="0"/>
              <a:t>11/11/2020</a:t>
            </a:fld>
            <a:endParaRPr lang="en-US"/>
          </a:p>
        </p:txBody>
      </p:sp>
      <p:sp>
        <p:nvSpPr>
          <p:cNvPr id="5" name="Footer Placeholder 4">
            <a:extLst>
              <a:ext uri="{FF2B5EF4-FFF2-40B4-BE49-F238E27FC236}">
                <a16:creationId xmlns:a16="http://schemas.microsoft.com/office/drawing/2014/main" id="{6B900B75-EDB1-4D0E-8D85-8FB2730841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D48F58-4C01-4B8A-A0CE-ED123FDB2413}"/>
              </a:ext>
            </a:extLst>
          </p:cNvPr>
          <p:cNvSpPr>
            <a:spLocks noGrp="1"/>
          </p:cNvSpPr>
          <p:nvPr>
            <p:ph type="sldNum" sz="quarter" idx="12"/>
          </p:nvPr>
        </p:nvSpPr>
        <p:spPr/>
        <p:txBody>
          <a:bodyPr/>
          <a:lstStyle/>
          <a:p>
            <a:fld id="{D353A11D-F930-4202-812D-AE219D66A007}" type="slidenum">
              <a:rPr lang="en-US" smtClean="0"/>
              <a:t>‹#›</a:t>
            </a:fld>
            <a:endParaRPr lang="en-US"/>
          </a:p>
        </p:txBody>
      </p:sp>
    </p:spTree>
    <p:extLst>
      <p:ext uri="{BB962C8B-B14F-4D97-AF65-F5344CB8AC3E}">
        <p14:creationId xmlns:p14="http://schemas.microsoft.com/office/powerpoint/2010/main" val="329625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758BC-3A79-42FA-A1A6-7CDBAB1FD0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D1F9CE-9776-4381-8AFD-F21F689FEF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567B55-C172-4296-9D87-78CFCCDD5F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0E21E7-A9F0-43A9-A229-431E377E7982}"/>
              </a:ext>
            </a:extLst>
          </p:cNvPr>
          <p:cNvSpPr>
            <a:spLocks noGrp="1"/>
          </p:cNvSpPr>
          <p:nvPr>
            <p:ph type="dt" sz="half" idx="10"/>
          </p:nvPr>
        </p:nvSpPr>
        <p:spPr/>
        <p:txBody>
          <a:bodyPr/>
          <a:lstStyle/>
          <a:p>
            <a:fld id="{363E8AA8-AA57-4022-B85F-9F6D9B0FC79A}" type="datetimeFigureOut">
              <a:rPr lang="en-US" smtClean="0"/>
              <a:t>11/11/2020</a:t>
            </a:fld>
            <a:endParaRPr lang="en-US"/>
          </a:p>
        </p:txBody>
      </p:sp>
      <p:sp>
        <p:nvSpPr>
          <p:cNvPr id="6" name="Footer Placeholder 5">
            <a:extLst>
              <a:ext uri="{FF2B5EF4-FFF2-40B4-BE49-F238E27FC236}">
                <a16:creationId xmlns:a16="http://schemas.microsoft.com/office/drawing/2014/main" id="{860997EF-5A1F-43B3-BAB8-16E6E2D992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861CC0-D713-4DEF-9FB4-C484F8F8AAD9}"/>
              </a:ext>
            </a:extLst>
          </p:cNvPr>
          <p:cNvSpPr>
            <a:spLocks noGrp="1"/>
          </p:cNvSpPr>
          <p:nvPr>
            <p:ph type="sldNum" sz="quarter" idx="12"/>
          </p:nvPr>
        </p:nvSpPr>
        <p:spPr/>
        <p:txBody>
          <a:bodyPr/>
          <a:lstStyle/>
          <a:p>
            <a:fld id="{D353A11D-F930-4202-812D-AE219D66A007}" type="slidenum">
              <a:rPr lang="en-US" smtClean="0"/>
              <a:t>‹#›</a:t>
            </a:fld>
            <a:endParaRPr lang="en-US"/>
          </a:p>
        </p:txBody>
      </p:sp>
    </p:spTree>
    <p:extLst>
      <p:ext uri="{BB962C8B-B14F-4D97-AF65-F5344CB8AC3E}">
        <p14:creationId xmlns:p14="http://schemas.microsoft.com/office/powerpoint/2010/main" val="4061288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32BCE-05CC-4ADE-B687-932BC19433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48A46C-A8F8-443F-AF76-763C7246B8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48B402-1079-4EA1-B50A-C73CA8EE6E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A4C49D-8B8E-494F-9FAE-B8A9944033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21CDF1-185D-469A-8813-981ACB4836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D90A07-FCAC-4295-99C1-351D7C60C546}"/>
              </a:ext>
            </a:extLst>
          </p:cNvPr>
          <p:cNvSpPr>
            <a:spLocks noGrp="1"/>
          </p:cNvSpPr>
          <p:nvPr>
            <p:ph type="dt" sz="half" idx="10"/>
          </p:nvPr>
        </p:nvSpPr>
        <p:spPr/>
        <p:txBody>
          <a:bodyPr/>
          <a:lstStyle/>
          <a:p>
            <a:fld id="{363E8AA8-AA57-4022-B85F-9F6D9B0FC79A}" type="datetimeFigureOut">
              <a:rPr lang="en-US" smtClean="0"/>
              <a:t>11/11/2020</a:t>
            </a:fld>
            <a:endParaRPr lang="en-US"/>
          </a:p>
        </p:txBody>
      </p:sp>
      <p:sp>
        <p:nvSpPr>
          <p:cNvPr id="8" name="Footer Placeholder 7">
            <a:extLst>
              <a:ext uri="{FF2B5EF4-FFF2-40B4-BE49-F238E27FC236}">
                <a16:creationId xmlns:a16="http://schemas.microsoft.com/office/drawing/2014/main" id="{B25234D3-0CC7-48E3-867D-EC538D1E5AB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6176F3C-B57C-4C77-A55C-31E2E4AD4F40}"/>
              </a:ext>
            </a:extLst>
          </p:cNvPr>
          <p:cNvSpPr>
            <a:spLocks noGrp="1"/>
          </p:cNvSpPr>
          <p:nvPr>
            <p:ph type="sldNum" sz="quarter" idx="12"/>
          </p:nvPr>
        </p:nvSpPr>
        <p:spPr/>
        <p:txBody>
          <a:bodyPr/>
          <a:lstStyle/>
          <a:p>
            <a:fld id="{D353A11D-F930-4202-812D-AE219D66A007}" type="slidenum">
              <a:rPr lang="en-US" smtClean="0"/>
              <a:t>‹#›</a:t>
            </a:fld>
            <a:endParaRPr lang="en-US"/>
          </a:p>
        </p:txBody>
      </p:sp>
    </p:spTree>
    <p:extLst>
      <p:ext uri="{BB962C8B-B14F-4D97-AF65-F5344CB8AC3E}">
        <p14:creationId xmlns:p14="http://schemas.microsoft.com/office/powerpoint/2010/main" val="2489958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9BBBC-CA52-4E7B-AD50-EF31D1412F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ABEB960-9A84-4A50-8557-8FA83B967418}"/>
              </a:ext>
            </a:extLst>
          </p:cNvPr>
          <p:cNvSpPr>
            <a:spLocks noGrp="1"/>
          </p:cNvSpPr>
          <p:nvPr>
            <p:ph type="dt" sz="half" idx="10"/>
          </p:nvPr>
        </p:nvSpPr>
        <p:spPr/>
        <p:txBody>
          <a:bodyPr/>
          <a:lstStyle/>
          <a:p>
            <a:fld id="{363E8AA8-AA57-4022-B85F-9F6D9B0FC79A}" type="datetimeFigureOut">
              <a:rPr lang="en-US" smtClean="0"/>
              <a:t>11/11/2020</a:t>
            </a:fld>
            <a:endParaRPr lang="en-US"/>
          </a:p>
        </p:txBody>
      </p:sp>
      <p:sp>
        <p:nvSpPr>
          <p:cNvPr id="4" name="Footer Placeholder 3">
            <a:extLst>
              <a:ext uri="{FF2B5EF4-FFF2-40B4-BE49-F238E27FC236}">
                <a16:creationId xmlns:a16="http://schemas.microsoft.com/office/drawing/2014/main" id="{10C0830A-6534-4D9F-80A7-58B718E2651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8DBA08-0AC4-4960-AC50-A74E38770DFB}"/>
              </a:ext>
            </a:extLst>
          </p:cNvPr>
          <p:cNvSpPr>
            <a:spLocks noGrp="1"/>
          </p:cNvSpPr>
          <p:nvPr>
            <p:ph type="sldNum" sz="quarter" idx="12"/>
          </p:nvPr>
        </p:nvSpPr>
        <p:spPr/>
        <p:txBody>
          <a:bodyPr/>
          <a:lstStyle/>
          <a:p>
            <a:fld id="{D353A11D-F930-4202-812D-AE219D66A007}" type="slidenum">
              <a:rPr lang="en-US" smtClean="0"/>
              <a:t>‹#›</a:t>
            </a:fld>
            <a:endParaRPr lang="en-US"/>
          </a:p>
        </p:txBody>
      </p:sp>
    </p:spTree>
    <p:extLst>
      <p:ext uri="{BB962C8B-B14F-4D97-AF65-F5344CB8AC3E}">
        <p14:creationId xmlns:p14="http://schemas.microsoft.com/office/powerpoint/2010/main" val="1039160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02074B-1959-40E5-B28B-772C2D726DCC}"/>
              </a:ext>
            </a:extLst>
          </p:cNvPr>
          <p:cNvSpPr>
            <a:spLocks noGrp="1"/>
          </p:cNvSpPr>
          <p:nvPr>
            <p:ph type="dt" sz="half" idx="10"/>
          </p:nvPr>
        </p:nvSpPr>
        <p:spPr/>
        <p:txBody>
          <a:bodyPr/>
          <a:lstStyle/>
          <a:p>
            <a:fld id="{363E8AA8-AA57-4022-B85F-9F6D9B0FC79A}" type="datetimeFigureOut">
              <a:rPr lang="en-US" smtClean="0"/>
              <a:t>11/11/2020</a:t>
            </a:fld>
            <a:endParaRPr lang="en-US"/>
          </a:p>
        </p:txBody>
      </p:sp>
      <p:sp>
        <p:nvSpPr>
          <p:cNvPr id="3" name="Footer Placeholder 2">
            <a:extLst>
              <a:ext uri="{FF2B5EF4-FFF2-40B4-BE49-F238E27FC236}">
                <a16:creationId xmlns:a16="http://schemas.microsoft.com/office/drawing/2014/main" id="{C16A57B2-37F7-41FF-BCF5-80988B061C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13CCC99-E08A-4CD0-9388-8F86D2C9E668}"/>
              </a:ext>
            </a:extLst>
          </p:cNvPr>
          <p:cNvSpPr>
            <a:spLocks noGrp="1"/>
          </p:cNvSpPr>
          <p:nvPr>
            <p:ph type="sldNum" sz="quarter" idx="12"/>
          </p:nvPr>
        </p:nvSpPr>
        <p:spPr/>
        <p:txBody>
          <a:bodyPr/>
          <a:lstStyle/>
          <a:p>
            <a:fld id="{D353A11D-F930-4202-812D-AE219D66A007}" type="slidenum">
              <a:rPr lang="en-US" smtClean="0"/>
              <a:t>‹#›</a:t>
            </a:fld>
            <a:endParaRPr lang="en-US"/>
          </a:p>
        </p:txBody>
      </p:sp>
    </p:spTree>
    <p:extLst>
      <p:ext uri="{BB962C8B-B14F-4D97-AF65-F5344CB8AC3E}">
        <p14:creationId xmlns:p14="http://schemas.microsoft.com/office/powerpoint/2010/main" val="3395121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BA9C1-ED76-48AA-A141-83026623A9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D99961-DF34-4045-8342-F98AB46D1D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853E720-D722-4F7B-ACBF-1E829BC598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96CA2C-6A5E-406D-8492-20C6355EDFEC}"/>
              </a:ext>
            </a:extLst>
          </p:cNvPr>
          <p:cNvSpPr>
            <a:spLocks noGrp="1"/>
          </p:cNvSpPr>
          <p:nvPr>
            <p:ph type="dt" sz="half" idx="10"/>
          </p:nvPr>
        </p:nvSpPr>
        <p:spPr/>
        <p:txBody>
          <a:bodyPr/>
          <a:lstStyle/>
          <a:p>
            <a:fld id="{363E8AA8-AA57-4022-B85F-9F6D9B0FC79A}" type="datetimeFigureOut">
              <a:rPr lang="en-US" smtClean="0"/>
              <a:t>11/11/2020</a:t>
            </a:fld>
            <a:endParaRPr lang="en-US"/>
          </a:p>
        </p:txBody>
      </p:sp>
      <p:sp>
        <p:nvSpPr>
          <p:cNvPr id="6" name="Footer Placeholder 5">
            <a:extLst>
              <a:ext uri="{FF2B5EF4-FFF2-40B4-BE49-F238E27FC236}">
                <a16:creationId xmlns:a16="http://schemas.microsoft.com/office/drawing/2014/main" id="{05A4AF09-FD46-4F95-B92D-FE85AD74E2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0C2F96-16E5-4A86-8EA0-B9CC75637A26}"/>
              </a:ext>
            </a:extLst>
          </p:cNvPr>
          <p:cNvSpPr>
            <a:spLocks noGrp="1"/>
          </p:cNvSpPr>
          <p:nvPr>
            <p:ph type="sldNum" sz="quarter" idx="12"/>
          </p:nvPr>
        </p:nvSpPr>
        <p:spPr/>
        <p:txBody>
          <a:bodyPr/>
          <a:lstStyle/>
          <a:p>
            <a:fld id="{D353A11D-F930-4202-812D-AE219D66A007}" type="slidenum">
              <a:rPr lang="en-US" smtClean="0"/>
              <a:t>‹#›</a:t>
            </a:fld>
            <a:endParaRPr lang="en-US"/>
          </a:p>
        </p:txBody>
      </p:sp>
    </p:spTree>
    <p:extLst>
      <p:ext uri="{BB962C8B-B14F-4D97-AF65-F5344CB8AC3E}">
        <p14:creationId xmlns:p14="http://schemas.microsoft.com/office/powerpoint/2010/main" val="904644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3DE7C-A9BD-4DC1-8F01-7DF541015F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21ECECA-9FC7-4203-9819-E861C906B6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8A89837-9B09-43AB-A9FE-E1AACAB7C5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7AE090-3F80-4DDE-901F-946A20C7B1ED}"/>
              </a:ext>
            </a:extLst>
          </p:cNvPr>
          <p:cNvSpPr>
            <a:spLocks noGrp="1"/>
          </p:cNvSpPr>
          <p:nvPr>
            <p:ph type="dt" sz="half" idx="10"/>
          </p:nvPr>
        </p:nvSpPr>
        <p:spPr/>
        <p:txBody>
          <a:bodyPr/>
          <a:lstStyle/>
          <a:p>
            <a:fld id="{363E8AA8-AA57-4022-B85F-9F6D9B0FC79A}" type="datetimeFigureOut">
              <a:rPr lang="en-US" smtClean="0"/>
              <a:t>11/11/2020</a:t>
            </a:fld>
            <a:endParaRPr lang="en-US"/>
          </a:p>
        </p:txBody>
      </p:sp>
      <p:sp>
        <p:nvSpPr>
          <p:cNvPr id="6" name="Footer Placeholder 5">
            <a:extLst>
              <a:ext uri="{FF2B5EF4-FFF2-40B4-BE49-F238E27FC236}">
                <a16:creationId xmlns:a16="http://schemas.microsoft.com/office/drawing/2014/main" id="{F647409D-9C40-4062-A32B-1C40C9DC52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76995E-969B-45B1-A290-C126570209FC}"/>
              </a:ext>
            </a:extLst>
          </p:cNvPr>
          <p:cNvSpPr>
            <a:spLocks noGrp="1"/>
          </p:cNvSpPr>
          <p:nvPr>
            <p:ph type="sldNum" sz="quarter" idx="12"/>
          </p:nvPr>
        </p:nvSpPr>
        <p:spPr/>
        <p:txBody>
          <a:bodyPr/>
          <a:lstStyle/>
          <a:p>
            <a:fld id="{D353A11D-F930-4202-812D-AE219D66A007}" type="slidenum">
              <a:rPr lang="en-US" smtClean="0"/>
              <a:t>‹#›</a:t>
            </a:fld>
            <a:endParaRPr lang="en-US"/>
          </a:p>
        </p:txBody>
      </p:sp>
    </p:spTree>
    <p:extLst>
      <p:ext uri="{BB962C8B-B14F-4D97-AF65-F5344CB8AC3E}">
        <p14:creationId xmlns:p14="http://schemas.microsoft.com/office/powerpoint/2010/main" val="1602345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C69B4C-5765-4B51-AA09-FC22691E31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C6ED0D3-B6FA-4842-8595-93E94E441E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EEB487-7974-437E-AE69-846333D2DB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3E8AA8-AA57-4022-B85F-9F6D9B0FC79A}" type="datetimeFigureOut">
              <a:rPr lang="en-US" smtClean="0"/>
              <a:t>11/11/2020</a:t>
            </a:fld>
            <a:endParaRPr lang="en-US"/>
          </a:p>
        </p:txBody>
      </p:sp>
      <p:sp>
        <p:nvSpPr>
          <p:cNvPr id="5" name="Footer Placeholder 4">
            <a:extLst>
              <a:ext uri="{FF2B5EF4-FFF2-40B4-BE49-F238E27FC236}">
                <a16:creationId xmlns:a16="http://schemas.microsoft.com/office/drawing/2014/main" id="{4675EF39-0D79-443E-AA47-B8CB2CAA2E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95A2F66-58AB-4BF8-8612-108826AF2F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3A11D-F930-4202-812D-AE219D66A007}" type="slidenum">
              <a:rPr lang="en-US" smtClean="0"/>
              <a:t>‹#›</a:t>
            </a:fld>
            <a:endParaRPr lang="en-US"/>
          </a:p>
        </p:txBody>
      </p:sp>
    </p:spTree>
    <p:extLst>
      <p:ext uri="{BB962C8B-B14F-4D97-AF65-F5344CB8AC3E}">
        <p14:creationId xmlns:p14="http://schemas.microsoft.com/office/powerpoint/2010/main" val="4117860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ustomers.microsoft.com/en-us/story/837178-quest-analytics-partner-professional-services-azure-sql-database-hyperscale" TargetMode="External"/><Relationship Id="rId1" Type="http://schemas.openxmlformats.org/officeDocument/2006/relationships/slideLayout" Target="../slideLayouts/slideLayout1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AD9EA49-A71E-C84F-8D62-E3208D804C56}"/>
              </a:ext>
            </a:extLst>
          </p:cNvPr>
          <p:cNvSpPr>
            <a:spLocks noGrp="1"/>
          </p:cNvSpPr>
          <p:nvPr>
            <p:ph type="body" sz="quarter" idx="10"/>
          </p:nvPr>
        </p:nvSpPr>
        <p:spPr>
          <a:xfrm>
            <a:off x="3268759" y="3467148"/>
            <a:ext cx="8520720" cy="830262"/>
          </a:xfrm>
        </p:spPr>
        <p:txBody>
          <a:bodyPr>
            <a:noAutofit/>
          </a:bodyPr>
          <a:lstStyle/>
          <a:p>
            <a:r>
              <a:rPr lang="en-US" dirty="0"/>
              <a:t>“Separating compute and storage has also allowed us to reinvest some of those savings, and we can actually expand our intellectual property and what products and services we offer in the market.”</a:t>
            </a:r>
          </a:p>
        </p:txBody>
      </p:sp>
      <p:sp>
        <p:nvSpPr>
          <p:cNvPr id="4" name="Text Placeholder 3">
            <a:extLst>
              <a:ext uri="{FF2B5EF4-FFF2-40B4-BE49-F238E27FC236}">
                <a16:creationId xmlns:a16="http://schemas.microsoft.com/office/drawing/2014/main" id="{19786677-DC05-D543-909B-B7CA08E5BDC6}"/>
              </a:ext>
            </a:extLst>
          </p:cNvPr>
          <p:cNvSpPr>
            <a:spLocks noGrp="1"/>
          </p:cNvSpPr>
          <p:nvPr>
            <p:ph type="body" sz="quarter" idx="11"/>
          </p:nvPr>
        </p:nvSpPr>
        <p:spPr>
          <a:xfrm>
            <a:off x="3268757" y="4420868"/>
            <a:ext cx="8643841" cy="158979"/>
          </a:xfrm>
        </p:spPr>
        <p:txBody>
          <a:bodyPr/>
          <a:lstStyle/>
          <a:p>
            <a:r>
              <a:rPr lang="en-US" dirty="0"/>
              <a:t>—David Pracuta, Vice President of Cloud Operations, Quest Analytics</a:t>
            </a:r>
          </a:p>
        </p:txBody>
      </p:sp>
      <p:sp>
        <p:nvSpPr>
          <p:cNvPr id="7" name="Text Placeholder 6">
            <a:extLst>
              <a:ext uri="{FF2B5EF4-FFF2-40B4-BE49-F238E27FC236}">
                <a16:creationId xmlns:a16="http://schemas.microsoft.com/office/drawing/2014/main" id="{AF2E54E3-0C00-6B4C-92F1-804A0BA0C869}"/>
              </a:ext>
            </a:extLst>
          </p:cNvPr>
          <p:cNvSpPr>
            <a:spLocks noGrp="1"/>
          </p:cNvSpPr>
          <p:nvPr>
            <p:ph type="body" sz="quarter" idx="18"/>
          </p:nvPr>
        </p:nvSpPr>
        <p:spPr>
          <a:xfrm>
            <a:off x="310297" y="3319141"/>
            <a:ext cx="2363234" cy="2675260"/>
          </a:xfrm>
        </p:spPr>
        <p:txBody>
          <a:bodyPr>
            <a:noAutofit/>
          </a:bodyPr>
          <a:lstStyle/>
          <a:p>
            <a:r>
              <a:rPr lang="en-US" dirty="0"/>
              <a:t>Customer:</a:t>
            </a:r>
            <a:br>
              <a:rPr lang="en-US" dirty="0"/>
            </a:br>
            <a:r>
              <a:rPr lang="en-US" b="0" dirty="0">
                <a:latin typeface="Segoe UI Semilight" panose="020B0402040204020203" pitchFamily="34" charset="0"/>
                <a:cs typeface="Segoe UI Semilight" panose="020B0402040204020203" pitchFamily="34" charset="0"/>
              </a:rPr>
              <a:t>Quest Analytics</a:t>
            </a:r>
          </a:p>
          <a:p>
            <a:r>
              <a:rPr lang="en-US" dirty="0"/>
              <a:t>Industry:</a:t>
            </a:r>
            <a:br>
              <a:rPr lang="en-US" dirty="0"/>
            </a:br>
            <a:r>
              <a:rPr lang="en-US" b="0" dirty="0">
                <a:latin typeface="Segoe UI Semilight" panose="020B0402040204020203" pitchFamily="34" charset="0"/>
                <a:cs typeface="Segoe UI Semilight" panose="020B0402040204020203" pitchFamily="34" charset="0"/>
              </a:rPr>
              <a:t>Partner Professional Services</a:t>
            </a:r>
          </a:p>
          <a:p>
            <a:r>
              <a:rPr lang="en-US" dirty="0"/>
              <a:t>Size:</a:t>
            </a:r>
            <a:br>
              <a:rPr lang="en-US" dirty="0"/>
            </a:br>
            <a:r>
              <a:rPr lang="en-US" b="0" dirty="0">
                <a:latin typeface="Segoe UI Semilight" panose="020B0402040204020203" pitchFamily="34" charset="0"/>
                <a:cs typeface="Segoe UI Semilight" panose="020B0402040204020203" pitchFamily="34" charset="0"/>
              </a:rPr>
              <a:t>50–999 employees</a:t>
            </a:r>
          </a:p>
          <a:p>
            <a:pPr>
              <a:spcAft>
                <a:spcPts val="1000"/>
              </a:spcAft>
            </a:pPr>
            <a:r>
              <a:rPr lang="en-US" dirty="0"/>
              <a:t>Country:</a:t>
            </a:r>
            <a:br>
              <a:rPr lang="en-US" dirty="0"/>
            </a:br>
            <a:r>
              <a:rPr lang="en-US" b="0" dirty="0">
                <a:latin typeface="Segoe UI Semilight" panose="020B0402040204020203" pitchFamily="34" charset="0"/>
                <a:cs typeface="Segoe UI Semilight" panose="020B0402040204020203" pitchFamily="34" charset="0"/>
              </a:rPr>
              <a:t>United States</a:t>
            </a:r>
          </a:p>
          <a:p>
            <a:pPr>
              <a:spcBef>
                <a:spcPts val="0"/>
              </a:spcBef>
            </a:pPr>
            <a:r>
              <a:rPr lang="en-US" dirty="0"/>
              <a:t>Products and services:</a:t>
            </a:r>
            <a:br>
              <a:rPr lang="en-US" b="0" dirty="0">
                <a:latin typeface="Segoe UI Semilight" panose="020B0402040204020203" pitchFamily="34" charset="0"/>
                <a:cs typeface="Segoe UI Semilight" panose="020B0402040204020203" pitchFamily="34" charset="0"/>
              </a:rPr>
            </a:br>
            <a:r>
              <a:rPr lang="en-US" b="0" dirty="0">
                <a:latin typeface="Segoe UI Semilight" panose="020B0402040204020203" pitchFamily="34" charset="0"/>
                <a:cs typeface="Segoe UI Semilight" panose="020B0402040204020203" pitchFamily="34" charset="0"/>
              </a:rPr>
              <a:t>Microsoft Azure</a:t>
            </a:r>
          </a:p>
          <a:p>
            <a:pPr>
              <a:spcBef>
                <a:spcPts val="0"/>
              </a:spcBef>
            </a:pPr>
            <a:r>
              <a:rPr lang="en-US" b="0" dirty="0">
                <a:latin typeface="Segoe UI Semilight" panose="020B0402040204020203" pitchFamily="34" charset="0"/>
                <a:cs typeface="Segoe UI Semilight" panose="020B0402040204020203" pitchFamily="34" charset="0"/>
              </a:rPr>
              <a:t>Microsoft Azure SQL Database Hyperscale</a:t>
            </a:r>
          </a:p>
          <a:p>
            <a:pPr>
              <a:spcBef>
                <a:spcPts val="0"/>
              </a:spcBef>
            </a:pPr>
            <a:endParaRPr lang="en-US" dirty="0"/>
          </a:p>
          <a:p>
            <a:pPr>
              <a:spcBef>
                <a:spcPts val="0"/>
              </a:spcBef>
            </a:pPr>
            <a:r>
              <a:rPr lang="en-US" dirty="0">
                <a:hlinkClick r:id="rId2"/>
              </a:rPr>
              <a:t>Read full story here</a:t>
            </a:r>
            <a:endParaRPr lang="en-US" dirty="0"/>
          </a:p>
        </p:txBody>
      </p:sp>
      <p:sp>
        <p:nvSpPr>
          <p:cNvPr id="14" name="Rectangle 13">
            <a:extLst>
              <a:ext uri="{FF2B5EF4-FFF2-40B4-BE49-F238E27FC236}">
                <a16:creationId xmlns:a16="http://schemas.microsoft.com/office/drawing/2014/main" id="{98D55D4A-6878-0C46-A8B8-53CF7DFE7AC6}"/>
              </a:ext>
            </a:extLst>
          </p:cNvPr>
          <p:cNvSpPr/>
          <p:nvPr/>
        </p:nvSpPr>
        <p:spPr>
          <a:xfrm>
            <a:off x="2870483" y="0"/>
            <a:ext cx="118872" cy="6858000"/>
          </a:xfrm>
          <a:prstGeom prst="rect">
            <a:avLst/>
          </a:prstGeom>
          <a:solidFill>
            <a:srgbClr val="00D58C"/>
          </a:solidFill>
          <a:ln>
            <a:solidFill>
              <a:srgbClr val="00D5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4AA77"/>
              </a:solidFill>
            </a:endParaRPr>
          </a:p>
        </p:txBody>
      </p:sp>
      <p:pic>
        <p:nvPicPr>
          <p:cNvPr id="16" name="Picture Placeholder 15" descr="Quest Analytics logo">
            <a:extLst>
              <a:ext uri="{FF2B5EF4-FFF2-40B4-BE49-F238E27FC236}">
                <a16:creationId xmlns:a16="http://schemas.microsoft.com/office/drawing/2014/main" id="{0F70E8C6-51E8-41C7-A682-F7E6F2C75503}"/>
              </a:ext>
              <a:ext uri="{C183D7F6-B498-43B3-948B-1728B52AA6E4}">
                <adec:decorative xmlns:adec="http://schemas.microsoft.com/office/drawing/2017/decorative" val="0"/>
              </a:ext>
            </a:extLst>
          </p:cNvPr>
          <p:cNvPicPr>
            <a:picLocks noGrp="1" noChangeAspect="1"/>
          </p:cNvPicPr>
          <p:nvPr>
            <p:ph type="pic" sz="quarter" idx="23"/>
          </p:nvPr>
        </p:nvPicPr>
        <p:blipFill>
          <a:blip r:embed="rId3">
            <a:extLst>
              <a:ext uri="{28A0092B-C50C-407E-A947-70E740481C1C}">
                <a14:useLocalDpi xmlns:a14="http://schemas.microsoft.com/office/drawing/2010/main" val="0"/>
              </a:ext>
            </a:extLst>
          </a:blip>
          <a:srcRect/>
          <a:stretch/>
        </p:blipFill>
        <p:spPr>
          <a:xfrm>
            <a:off x="795708" y="613277"/>
            <a:ext cx="1248198" cy="1248198"/>
          </a:xfrm>
        </p:spPr>
      </p:pic>
      <p:sp>
        <p:nvSpPr>
          <p:cNvPr id="5" name="Text Placeholder 4">
            <a:extLst>
              <a:ext uri="{FF2B5EF4-FFF2-40B4-BE49-F238E27FC236}">
                <a16:creationId xmlns:a16="http://schemas.microsoft.com/office/drawing/2014/main" id="{79BB5611-C3C0-4018-A8B8-90AE6A516EF6}"/>
              </a:ext>
            </a:extLst>
          </p:cNvPr>
          <p:cNvSpPr>
            <a:spLocks noGrp="1"/>
          </p:cNvSpPr>
          <p:nvPr>
            <p:ph type="body" sz="quarter" idx="12"/>
          </p:nvPr>
        </p:nvSpPr>
        <p:spPr>
          <a:xfrm>
            <a:off x="3268758" y="5162439"/>
            <a:ext cx="2617263" cy="1470009"/>
          </a:xfrm>
        </p:spPr>
        <p:txBody>
          <a:bodyPr>
            <a:noAutofit/>
          </a:bodyPr>
          <a:lstStyle/>
          <a:p>
            <a:r>
              <a:rPr lang="en-US" sz="1200" dirty="0"/>
              <a:t>Quest Analytics offers software as a service solutions to payers and providers in the healthcare industry. It helps customers manage complex provider networks, but the company needed more scalability, compute, and speed in its database.</a:t>
            </a:r>
          </a:p>
        </p:txBody>
      </p:sp>
      <p:sp>
        <p:nvSpPr>
          <p:cNvPr id="10" name="Text Placeholder 9">
            <a:extLst>
              <a:ext uri="{FF2B5EF4-FFF2-40B4-BE49-F238E27FC236}">
                <a16:creationId xmlns:a16="http://schemas.microsoft.com/office/drawing/2014/main" id="{D92923D2-685A-40B1-B068-BCD68BF66054}"/>
              </a:ext>
            </a:extLst>
          </p:cNvPr>
          <p:cNvSpPr>
            <a:spLocks noGrp="1"/>
          </p:cNvSpPr>
          <p:nvPr>
            <p:ph type="body" sz="quarter" idx="21"/>
          </p:nvPr>
        </p:nvSpPr>
        <p:spPr>
          <a:xfrm>
            <a:off x="6201845" y="5162439"/>
            <a:ext cx="2472371" cy="1470009"/>
          </a:xfrm>
        </p:spPr>
        <p:txBody>
          <a:bodyPr>
            <a:noAutofit/>
          </a:bodyPr>
          <a:lstStyle/>
          <a:p>
            <a:r>
              <a:rPr lang="en-US" sz="1200" dirty="0"/>
              <a:t>The company already used Microsoft Azure SQL Database, and it decided to upgrade to the Hyperscale service tier, which allows applications with large data capacity requirements to automatically scale storage and compute resources.</a:t>
            </a:r>
          </a:p>
        </p:txBody>
      </p:sp>
      <p:sp>
        <p:nvSpPr>
          <p:cNvPr id="13" name="Text Placeholder 12">
            <a:extLst>
              <a:ext uri="{FF2B5EF4-FFF2-40B4-BE49-F238E27FC236}">
                <a16:creationId xmlns:a16="http://schemas.microsoft.com/office/drawing/2014/main" id="{625B65AB-5667-4781-944F-9F0A3A0DF72A}"/>
              </a:ext>
            </a:extLst>
          </p:cNvPr>
          <p:cNvSpPr>
            <a:spLocks noGrp="1"/>
          </p:cNvSpPr>
          <p:nvPr>
            <p:ph type="body" sz="quarter" idx="22"/>
          </p:nvPr>
        </p:nvSpPr>
        <p:spPr>
          <a:xfrm>
            <a:off x="8883941" y="5162439"/>
            <a:ext cx="2985831" cy="1470009"/>
          </a:xfrm>
        </p:spPr>
        <p:txBody>
          <a:bodyPr vert="horz" lIns="0" tIns="0" rIns="0" bIns="0" rtlCol="0">
            <a:noAutofit/>
          </a:bodyPr>
          <a:lstStyle/>
          <a:p>
            <a:r>
              <a:rPr lang="en-US" sz="1200" dirty="0"/>
              <a:t>Quest Analytics now has better control of its usage and costs, so its staff spends less time managing databases and more time developing innovative offerings. The company also delivers results to customers faster, speeding customer decision making.</a:t>
            </a:r>
          </a:p>
        </p:txBody>
      </p:sp>
      <p:pic>
        <p:nvPicPr>
          <p:cNvPr id="3" name="Picture 7">
            <a:extLst>
              <a:ext uri="{FF2B5EF4-FFF2-40B4-BE49-F238E27FC236}">
                <a16:creationId xmlns:a16="http://schemas.microsoft.com/office/drawing/2014/main" id="{1525A355-D20A-4966-A085-0B18C040604E}"/>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rcRect t="15176" b="15176"/>
          <a:stretch/>
        </p:blipFill>
        <p:spPr>
          <a:xfrm>
            <a:off x="2989355" y="2661"/>
            <a:ext cx="9202645" cy="3341029"/>
          </a:xfrm>
          <a:prstGeom prst="rect">
            <a:avLst/>
          </a:prstGeom>
        </p:spPr>
      </p:pic>
    </p:spTree>
    <p:extLst>
      <p:ext uri="{BB962C8B-B14F-4D97-AF65-F5344CB8AC3E}">
        <p14:creationId xmlns:p14="http://schemas.microsoft.com/office/powerpoint/2010/main" val="31649543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Project_x0020_ID xmlns="6f0d5bcf-7fce-4023-8568-d9c6dc9d7ed6" xsi:nil="true"/>
    <_ip_UnifiedCompliancePolicyProperties xmlns="http://schemas.microsoft.com/sharepoint/v3" xsi:nil="true"/>
    <_dlc_DocId xmlns="30c63ef3-9331-48f0-bec7-fd83b8c2ba2b">STXKTYUZVTC5-839479226-166470</_dlc_DocId>
    <_dlc_DocIdUrl xmlns="30c63ef3-9331-48f0-bec7-fd83b8c2ba2b">
      <Url>https://ply.sharepoint.com/sites/CEContentSyndication/_layouts/15/DocIdRedir.aspx?ID=STXKTYUZVTC5-839479226-166470</Url>
      <Description>STXKTYUZVTC5-839479226-166470</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7364688B36D1A84A8956480FB7705DE2" ma:contentTypeVersion="15" ma:contentTypeDescription="Create a new document." ma:contentTypeScope="" ma:versionID="b24a86e3f50b0f71e23bfeb531276936">
  <xsd:schema xmlns:xsd="http://www.w3.org/2001/XMLSchema" xmlns:xs="http://www.w3.org/2001/XMLSchema" xmlns:p="http://schemas.microsoft.com/office/2006/metadata/properties" xmlns:ns1="http://schemas.microsoft.com/sharepoint/v3" xmlns:ns2="30c63ef3-9331-48f0-bec7-fd83b8c2ba2b" xmlns:ns3="6f0d5bcf-7fce-4023-8568-d9c6dc9d7ed6" targetNamespace="http://schemas.microsoft.com/office/2006/metadata/properties" ma:root="true" ma:fieldsID="1fabf87c5a482c47d8277632d9380b68" ns1:_="" ns2:_="" ns3:_="">
    <xsd:import namespace="http://schemas.microsoft.com/sharepoint/v3"/>
    <xsd:import namespace="30c63ef3-9331-48f0-bec7-fd83b8c2ba2b"/>
    <xsd:import namespace="6f0d5bcf-7fce-4023-8568-d9c6dc9d7ed6"/>
    <xsd:element name="properties">
      <xsd:complexType>
        <xsd:sequence>
          <xsd:element name="documentManagement">
            <xsd:complexType>
              <xsd:all>
                <xsd:element ref="ns2:SharedWithUsers" minOccurs="0"/>
                <xsd:element ref="ns2:SharedWithDetails" minOccurs="0"/>
                <xsd:element ref="ns3:Project_x0020_ID" minOccurs="0"/>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2:_dlc_DocId" minOccurs="0"/>
                <xsd:element ref="ns2:_dlc_DocIdUrl" minOccurs="0"/>
                <xsd:element ref="ns2:_dlc_DocIdPersistId" minOccurs="0"/>
                <xsd:element ref="ns3:MediaServiceEventHashCode" minOccurs="0"/>
                <xsd:element ref="ns3:MediaServiceGenerationTime" minOccurs="0"/>
                <xsd:element ref="ns3:MediaServiceAutoKeyPoints" minOccurs="0"/>
                <xsd:element ref="ns3: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Unified Compliance Policy Properties" ma:hidden="true" ma:internalName="_ip_UnifiedCompliancePolicyProperties">
      <xsd:simpleType>
        <xsd:restriction base="dms:Note"/>
      </xsd:simpleType>
    </xsd:element>
    <xsd:element name="_ip_UnifiedCompliancePolicyUIAction" ma:index="2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0c63ef3-9331-48f0-bec7-fd83b8c2ba2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_dlc_DocId" ma:index="17" nillable="true" ma:displayName="Document ID Value" ma:description="The value of the document ID assigned to this item." ma:internalName="_dlc_DocId" ma:readOnly="true">
      <xsd:simpleType>
        <xsd:restriction base="dms:Text"/>
      </xsd:simpleType>
    </xsd:element>
    <xsd:element name="_dlc_DocIdUrl" ma:index="1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9"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f0d5bcf-7fce-4023-8568-d9c6dc9d7ed6" elementFormDefault="qualified">
    <xsd:import namespace="http://schemas.microsoft.com/office/2006/documentManagement/types"/>
    <xsd:import namespace="http://schemas.microsoft.com/office/infopath/2007/PartnerControls"/>
    <xsd:element name="Project_x0020_ID" ma:index="10" nillable="true" ma:displayName="Project ID" ma:internalName="Project_x0020_ID">
      <xsd:simpleType>
        <xsd:restriction base="dms:Text">
          <xsd:maxLength value="255"/>
        </xsd:restriction>
      </xsd:simpleType>
    </xsd:element>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B0FD406-CFAF-436B-91F9-7667F75C08BE}">
  <ds:schemaRefs>
    <ds:schemaRef ds:uri="http://schemas.microsoft.com/sharepoint/events"/>
  </ds:schemaRefs>
</ds:datastoreItem>
</file>

<file path=customXml/itemProps2.xml><?xml version="1.0" encoding="utf-8"?>
<ds:datastoreItem xmlns:ds="http://schemas.openxmlformats.org/officeDocument/2006/customXml" ds:itemID="{8333D597-BDE7-4FF8-A836-6E50C3335523}">
  <ds:schemaRef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6f0d5bcf-7fce-4023-8568-d9c6dc9d7ed6"/>
    <ds:schemaRef ds:uri="http://schemas.microsoft.com/office/2006/metadata/properties"/>
    <ds:schemaRef ds:uri="30c63ef3-9331-48f0-bec7-fd83b8c2ba2b"/>
    <ds:schemaRef ds:uri="http://www.w3.org/XML/1998/namespace"/>
    <ds:schemaRef ds:uri="http://purl.org/dc/dcmitype/"/>
  </ds:schemaRefs>
</ds:datastoreItem>
</file>

<file path=customXml/itemProps3.xml><?xml version="1.0" encoding="utf-8"?>
<ds:datastoreItem xmlns:ds="http://schemas.openxmlformats.org/officeDocument/2006/customXml" ds:itemID="{BAAB7D8F-D153-4147-8604-E9F2BC8F457B}">
  <ds:schemaRefs>
    <ds:schemaRef ds:uri="http://schemas.microsoft.com/sharepoint/v3/contenttype/forms"/>
  </ds:schemaRefs>
</ds:datastoreItem>
</file>

<file path=customXml/itemProps4.xml><?xml version="1.0" encoding="utf-8"?>
<ds:datastoreItem xmlns:ds="http://schemas.openxmlformats.org/officeDocument/2006/customXml" ds:itemID="{EDB1E272-6B4D-4A66-9712-40637895C4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0c63ef3-9331-48f0-bec7-fd83b8c2ba2b"/>
    <ds:schemaRef ds:uri="6f0d5bcf-7fce-4023-8568-d9c6dc9d7e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1894</TotalTime>
  <Words>201</Words>
  <Application>Microsoft Office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Segoe UI</vt:lpstr>
      <vt:lpstr>Segoe UI Light</vt:lpstr>
      <vt:lpstr>Segoe UI Semibold</vt:lpstr>
      <vt:lpstr>Segoe UI Semilight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Shawna Anthony (PROJECTLINE SERVICES INC)</dc:creator>
  <cp:lastModifiedBy>Shawna Anthony (PROJECTLINE SERVICES INC)</cp:lastModifiedBy>
  <cp:revision>42</cp:revision>
  <dcterms:created xsi:type="dcterms:W3CDTF">2020-04-01T21:05:33Z</dcterms:created>
  <dcterms:modified xsi:type="dcterms:W3CDTF">2020-11-11T21:43:48Z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0x0101007364688B36D1A84A8956480FB7705DE2</vt:lpwstr>
  </property>
  <property fmtid="{D5CDD505-2E9C-101B-9397-08002B2CF9AE}" pid="3" name="_dlc_DocIdItemGuid">
    <vt:lpwstr>b5735a3b-c1c8-48a4-9b3f-bb61a08edb68</vt:lpwstr>
  </property>
</Properties>
</file>